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961741"/>
            <a:ext cx="4434065" cy="140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546</TotalTime>
  <Words>433</Words>
  <Application>Microsoft Office PowerPoint</Application>
  <PresentationFormat>Widescreen</PresentationFormat>
  <Paragraphs>71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1: Basics</vt:lpstr>
      <vt:lpstr>What is the purpose of this course?</vt:lpstr>
      <vt:lpstr>Who am i?</vt:lpstr>
      <vt:lpstr>Bootcamp syllabus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39</cp:revision>
  <dcterms:created xsi:type="dcterms:W3CDTF">2020-12-14T19:35:28Z</dcterms:created>
  <dcterms:modified xsi:type="dcterms:W3CDTF">2022-02-08T00:19:24Z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